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6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52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9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2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4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8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6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2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C4582-C732-41D4-B74A-D51560DED5A1}" type="datetimeFigureOut">
              <a:rPr lang="en-US" smtClean="0"/>
              <a:t>10/14/2015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3ABE7-F66A-428A-B472-32E217EE0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1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Olaszország</a:t>
            </a:r>
            <a:endParaRPr 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2015. 10. 9-12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9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34" y="1031919"/>
            <a:ext cx="5782614" cy="433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79" y="632674"/>
            <a:ext cx="6847268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7156" cy="67828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01" y="1645276"/>
            <a:ext cx="6950299" cy="52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2" cy="514350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56" y="309808"/>
            <a:ext cx="4911144" cy="65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15" y="0"/>
            <a:ext cx="4876800" cy="36576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1" y="3212206"/>
            <a:ext cx="4876800" cy="36576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876800" cy="36576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06" y="672921"/>
            <a:ext cx="6490952" cy="48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4876800" cy="3657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61" y="0"/>
            <a:ext cx="4546239" cy="340967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00" y="470080"/>
            <a:ext cx="6864439" cy="514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7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608" cy="48424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5" y="2079938"/>
            <a:ext cx="6422265" cy="48166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35" y="473299"/>
            <a:ext cx="7581363" cy="56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0231" y="560231"/>
            <a:ext cx="4481848" cy="33613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3436" y="2857500"/>
            <a:ext cx="4572000" cy="3429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92" y="357388"/>
            <a:ext cx="7263412" cy="544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6"/>
            <a:ext cx="4876800" cy="3657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4876800" cy="3657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4800" y="2590800"/>
            <a:ext cx="4876800" cy="3657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95" y="859664"/>
            <a:ext cx="6602569" cy="495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6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3515" cy="34676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-94982"/>
            <a:ext cx="4876800" cy="36576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364"/>
            <a:ext cx="4623515" cy="346763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3645" y="851079"/>
            <a:ext cx="6771425" cy="50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6" y="358032"/>
            <a:ext cx="8435662" cy="632674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171977" y="5576783"/>
            <a:ext cx="973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Köszönjük </a:t>
            </a:r>
            <a:r>
              <a:rPr lang="hu-HU" sz="6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Kométa</a:t>
            </a:r>
            <a:r>
              <a:rPr lang="hu-HU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!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8352" y="2817298"/>
            <a:ext cx="10515600" cy="1368336"/>
          </a:xfrm>
        </p:spPr>
        <p:txBody>
          <a:bodyPr/>
          <a:lstStyle/>
          <a:p>
            <a:pPr marL="0" indent="0" algn="ctr">
              <a:buNone/>
            </a:pPr>
            <a:r>
              <a:rPr lang="hu-HU" sz="3600" dirty="0" smtClean="0">
                <a:latin typeface="Algerian" panose="04020705040A02060702" pitchFamily="82" charset="0"/>
              </a:rPr>
              <a:t>Készítette:</a:t>
            </a:r>
            <a:r>
              <a:rPr lang="hu-HU" dirty="0" smtClean="0">
                <a:latin typeface="Algerian" panose="04020705040A02060702" pitchFamily="82" charset="0"/>
              </a:rPr>
              <a:t/>
            </a:r>
            <a:br>
              <a:rPr lang="hu-HU" dirty="0" smtClean="0">
                <a:latin typeface="Algerian" panose="04020705040A02060702" pitchFamily="82" charset="0"/>
              </a:rPr>
            </a:br>
            <a:r>
              <a:rPr lang="hu-HU" dirty="0" smtClean="0">
                <a:latin typeface="Algerian" panose="04020705040A02060702" pitchFamily="82" charset="0"/>
              </a:rPr>
              <a:t>Birkás Beatrix 11/A</a:t>
            </a:r>
            <a:endParaRPr lang="en-US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937161" cy="445287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2182968"/>
            <a:ext cx="6233376" cy="467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49" y="663262"/>
            <a:ext cx="7006107" cy="52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57611" cy="401820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76" y="1748307"/>
            <a:ext cx="6812924" cy="51096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01" y="848396"/>
            <a:ext cx="7130603" cy="53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4876800" cy="3657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7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7572777" cy="567958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79" y="1152659"/>
            <a:ext cx="7607121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7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4800" y="609600"/>
            <a:ext cx="4876800" cy="3657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3657600" cy="48768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876800" cy="36576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494985" cy="41212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1" y="2331076"/>
            <a:ext cx="6035899" cy="45269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72" y="529822"/>
            <a:ext cx="4486141" cy="59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11</Words>
  <Application>Microsoft Office PowerPoint</Application>
  <PresentationFormat>Szélesvásznú</PresentationFormat>
  <Paragraphs>4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6" baseType="lpstr">
      <vt:lpstr>Algerian</vt:lpstr>
      <vt:lpstr>Arial</vt:lpstr>
      <vt:lpstr>Calibri</vt:lpstr>
      <vt:lpstr>Calibri Light</vt:lpstr>
      <vt:lpstr>Office-téma</vt:lpstr>
      <vt:lpstr>Olaszország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Olaszország</dc:title>
  <dc:creator>Shiro-chan</dc:creator>
  <cp:lastModifiedBy>Shiro-chan</cp:lastModifiedBy>
  <cp:revision>9</cp:revision>
  <dcterms:created xsi:type="dcterms:W3CDTF">2015-10-13T16:43:40Z</dcterms:created>
  <dcterms:modified xsi:type="dcterms:W3CDTF">2015-10-14T15:05:36Z</dcterms:modified>
</cp:coreProperties>
</file>