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3" autoAdjust="0"/>
    <p:restoredTop sz="94660"/>
  </p:normalViewPr>
  <p:slideViewPr>
    <p:cSldViewPr snapToGrid="0">
      <p:cViewPr varScale="1">
        <p:scale>
          <a:sx n="80" d="100"/>
          <a:sy n="80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39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494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882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704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750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886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88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825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42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53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082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1F6C2-38ED-4FD5-9312-E49ED4A77ABA}" type="datetimeFigureOut">
              <a:rPr lang="hu-HU" smtClean="0"/>
              <a:t>2015.05.12.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A3B15-5576-4C47-A5E9-DB43EAE57B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14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87600"/>
          </a:xfrm>
        </p:spPr>
        <p:txBody>
          <a:bodyPr/>
          <a:lstStyle/>
          <a:p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Határtalanul, Szerbia</a:t>
            </a:r>
            <a:endParaRPr lang="hu-H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91652" y="2639511"/>
            <a:ext cx="9144000" cy="1655762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2015.04.22-2015.04.26</a:t>
            </a:r>
            <a:endParaRPr lang="hu-H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32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5.nap, Vasárnap (26.)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518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rgbClr val="FFFF00"/>
                </a:solidFill>
              </a:rPr>
              <a:t>- indulás 9:00</a:t>
            </a:r>
            <a:br>
              <a:rPr lang="hu-HU" dirty="0" smtClean="0">
                <a:solidFill>
                  <a:srgbClr val="FFFF00"/>
                </a:solidFill>
              </a:rPr>
            </a:br>
            <a:r>
              <a:rPr lang="hu-HU" dirty="0" smtClean="0">
                <a:solidFill>
                  <a:srgbClr val="FFFF00"/>
                </a:solidFill>
              </a:rPr>
              <a:t>- Szendrő: - hajózás a Dunán</a:t>
            </a:r>
            <a:br>
              <a:rPr lang="hu-HU" dirty="0" smtClean="0">
                <a:solidFill>
                  <a:srgbClr val="FFFF00"/>
                </a:solidFill>
              </a:rPr>
            </a:br>
            <a:r>
              <a:rPr lang="hu-HU" dirty="0" smtClean="0">
                <a:solidFill>
                  <a:srgbClr val="FFFF00"/>
                </a:solidFill>
              </a:rPr>
              <a:t>                     - vár meglátogatása</a:t>
            </a:r>
            <a:br>
              <a:rPr lang="hu-HU" dirty="0" smtClean="0">
                <a:solidFill>
                  <a:srgbClr val="FFFF00"/>
                </a:solidFill>
              </a:rPr>
            </a:br>
            <a:r>
              <a:rPr lang="hu-HU" dirty="0" smtClean="0">
                <a:solidFill>
                  <a:srgbClr val="FFFF00"/>
                </a:solidFill>
              </a:rPr>
              <a:t>- </a:t>
            </a:r>
            <a:r>
              <a:rPr lang="hu-HU" dirty="0" err="1" smtClean="0">
                <a:solidFill>
                  <a:srgbClr val="FFFF00"/>
                </a:solidFill>
              </a:rPr>
              <a:t>Szávaszentdemeter</a:t>
            </a:r>
            <a:r>
              <a:rPr lang="hu-HU" dirty="0" smtClean="0">
                <a:solidFill>
                  <a:srgbClr val="FFFF00"/>
                </a:solidFill>
              </a:rPr>
              <a:t>: - római romok látogatása</a:t>
            </a:r>
            <a:br>
              <a:rPr lang="hu-HU" dirty="0" smtClean="0">
                <a:solidFill>
                  <a:srgbClr val="FFFF00"/>
                </a:solidFill>
              </a:rPr>
            </a:br>
            <a:r>
              <a:rPr lang="hu-HU" dirty="0" smtClean="0">
                <a:solidFill>
                  <a:srgbClr val="FFFF00"/>
                </a:solidFill>
              </a:rPr>
              <a:t>- Eszék: - belváros</a:t>
            </a:r>
            <a:br>
              <a:rPr lang="hu-HU" dirty="0" smtClean="0">
                <a:solidFill>
                  <a:srgbClr val="FFFF00"/>
                </a:solidFill>
              </a:rPr>
            </a:br>
            <a:r>
              <a:rPr lang="hu-HU" dirty="0" smtClean="0">
                <a:solidFill>
                  <a:srgbClr val="FFFF00"/>
                </a:solidFill>
              </a:rPr>
              <a:t>              - folyópart (Dráva)</a:t>
            </a:r>
            <a:br>
              <a:rPr lang="hu-HU" dirty="0" smtClean="0">
                <a:solidFill>
                  <a:srgbClr val="FFFF00"/>
                </a:solidFill>
              </a:rPr>
            </a:br>
            <a:r>
              <a:rPr lang="hu-HU" dirty="0" smtClean="0">
                <a:solidFill>
                  <a:srgbClr val="FFFF00"/>
                </a:solidFill>
              </a:rPr>
              <a:t>- Kaposvár: - „Otthon édes otthon!”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1" y="2768852"/>
            <a:ext cx="5406189" cy="4054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7126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9920" y="2805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14">
            <a:off x="6489610" y="382864"/>
            <a:ext cx="5428583" cy="407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028">
            <a:off x="163607" y="132583"/>
            <a:ext cx="6096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682">
            <a:off x="5540420" y="3077674"/>
            <a:ext cx="4691975" cy="3518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03" y="3319380"/>
            <a:ext cx="4287864" cy="3215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267" y="51157"/>
            <a:ext cx="2379247" cy="178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zövegdoboz 7"/>
          <p:cNvSpPr txBox="1"/>
          <p:nvPr/>
        </p:nvSpPr>
        <p:spPr>
          <a:xfrm>
            <a:off x="7033611" y="714353"/>
            <a:ext cx="2248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Hajózás a Dunán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71773" y="1056445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095432" y="4127829"/>
            <a:ext cx="1053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Hazaút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068312" y="3896997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Római romok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4" y="-1"/>
            <a:ext cx="2501172" cy="1875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Szövegdoboz 12"/>
          <p:cNvSpPr txBox="1"/>
          <p:nvPr/>
        </p:nvSpPr>
        <p:spPr>
          <a:xfrm>
            <a:off x="1987187" y="269028"/>
            <a:ext cx="1782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Szendrő vára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27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persze a sok munka mellett,</a:t>
            </a:r>
            <a:br>
              <a:rPr lang="hu-H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móka sem marad el.</a:t>
            </a:r>
            <a:endParaRPr lang="hu-H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667">
            <a:off x="7969245" y="53681"/>
            <a:ext cx="4058433" cy="3043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503">
            <a:off x="193017" y="1323215"/>
            <a:ext cx="3866825" cy="2900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77" y="882916"/>
            <a:ext cx="3589811" cy="26923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88" y="3152035"/>
            <a:ext cx="2713712" cy="3618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0" t="21187" r="25023" b="25845"/>
          <a:stretch/>
        </p:blipFill>
        <p:spPr>
          <a:xfrm rot="21389436">
            <a:off x="2143376" y="3451040"/>
            <a:ext cx="4228828" cy="3350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doboz 4"/>
          <p:cNvSpPr txBox="1"/>
          <p:nvPr/>
        </p:nvSpPr>
        <p:spPr>
          <a:xfrm>
            <a:off x="9878125" y="2440339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BICIKLI!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33270" y="1736676"/>
            <a:ext cx="2770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volt a matekházi?</a:t>
            </a:r>
            <a:b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Volt házi?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450099" y="1037465"/>
            <a:ext cx="233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Segítség!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555565" y="3354194"/>
            <a:ext cx="1442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Szívecske!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509362" y="5883625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Hűha!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1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246">
            <a:off x="236621" y="-48128"/>
            <a:ext cx="2800952" cy="46682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733">
            <a:off x="7298896" y="267031"/>
            <a:ext cx="4672263" cy="35041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6" y="3164305"/>
            <a:ext cx="4924926" cy="3693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352">
            <a:off x="8838766" y="2835132"/>
            <a:ext cx="2623887" cy="3498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86" y="0"/>
            <a:ext cx="2258238" cy="3010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zövegdoboz 8"/>
          <p:cNvSpPr txBox="1"/>
          <p:nvPr/>
        </p:nvSpPr>
        <p:spPr>
          <a:xfrm>
            <a:off x="5039831" y="1569541"/>
            <a:ext cx="147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Tesztírás…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349738" y="2264133"/>
            <a:ext cx="131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Ezt nézd!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llipszis 11"/>
          <p:cNvSpPr/>
          <p:nvPr/>
        </p:nvSpPr>
        <p:spPr>
          <a:xfrm>
            <a:off x="7445677" y="783135"/>
            <a:ext cx="1082842" cy="8662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040904" y="3339300"/>
            <a:ext cx="1573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”Élő tábla.”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293198" y="3270040"/>
            <a:ext cx="248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Emeljük fagyinkat!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77332" y="3898504"/>
            <a:ext cx="1074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Bajusz!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27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Köszönjük a figyelmet!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20" y="1295150"/>
            <a:ext cx="7417133" cy="5562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zövegdoboz 4"/>
          <p:cNvSpPr txBox="1"/>
          <p:nvPr/>
        </p:nvSpPr>
        <p:spPr>
          <a:xfrm>
            <a:off x="3657600" y="1373694"/>
            <a:ext cx="323159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 volt az utolsó…</a:t>
            </a:r>
            <a:b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hu-H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985608" y="5592188"/>
            <a:ext cx="2673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Vagy mégsem?</a:t>
            </a:r>
            <a:endParaRPr lang="hu-H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364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DSCN977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989" y="-5765"/>
            <a:ext cx="9132721" cy="6848916"/>
          </a:xfrm>
        </p:spPr>
      </p:pic>
      <p:pic>
        <p:nvPicPr>
          <p:cNvPr id="5" name="MC_Pita_Ramos_km._Biia_-_Kinn_a_város_Official_Music_Video_(2015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720" end="162860.1836"/>
                  <p14:fade out="6000"/>
                  <p14:bmkLst>
                    <p14:bmk name="Könyvjelző 1" time="1472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300" y="908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7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100"/>
    </mc:Choice>
    <mc:Fallback>
      <p:transition spd="slow" advClick="0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 fullScrn="1">
              <p:cMediaNode vol="80000" mute="1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017168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Közreműködött:</a:t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KMMG 7/a osztály</a:t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Tanárok:</a:t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- </a:t>
            </a:r>
            <a:r>
              <a:rPr lang="hu-H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Kondorayné</a:t>
            </a: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Németh Szilvia tanárnő</a:t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- Dr. </a:t>
            </a:r>
            <a:r>
              <a:rPr lang="hu-H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Kerese</a:t>
            </a: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Tibor tanár úr</a:t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- Ábrahámné Csákányi Ildikó tanárnő</a:t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- Keresztesné Földes Anita (osztályfőnök)</a:t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készítette: </a:t>
            </a: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Tóth Máté</a:t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- </a:t>
            </a: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Szélesi Tamás</a:t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- Vámosi </a:t>
            </a: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Miksa</a:t>
            </a: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- Murphy Eric</a:t>
            </a:r>
            <a:endParaRPr lang="hu-H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 flipV="1">
            <a:off x="838200" y="6176963"/>
            <a:ext cx="10515600" cy="1174332"/>
          </a:xfrm>
        </p:spPr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27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1.nap, Szerda (22.)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398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indulás: 5:30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Erdődi vár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Vukovár 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belváros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 Újlak  belváros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 Kapisztrán János sírja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 Újvidék  </a:t>
            </a:r>
            <a:r>
              <a:rPr lang="hu-H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Péterváradi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erőd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 </a:t>
            </a:r>
            <a:r>
              <a:rPr lang="hu-H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Székelykeve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: - szálláshely                       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 Dani étterem: - vacsora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(minden nap)</a:t>
            </a:r>
            <a:endParaRPr lang="hu-H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6" y="2442409"/>
            <a:ext cx="5887454" cy="44155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5728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402">
            <a:off x="-81485" y="23166"/>
            <a:ext cx="5051802" cy="3788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527">
            <a:off x="7350868" y="105109"/>
            <a:ext cx="4588042" cy="34410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32" y="0"/>
            <a:ext cx="3227050" cy="242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43">
            <a:off x="126011" y="3509188"/>
            <a:ext cx="4515853" cy="3386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60" y="3337103"/>
            <a:ext cx="4694529" cy="35208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zövegdoboz 8"/>
          <p:cNvSpPr txBox="1"/>
          <p:nvPr/>
        </p:nvSpPr>
        <p:spPr>
          <a:xfrm>
            <a:off x="1149364" y="389666"/>
            <a:ext cx="145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Erdődi vár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279056" y="-7820"/>
            <a:ext cx="2818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Kapisztrán János sírja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865569" y="-7821"/>
            <a:ext cx="119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Vukovár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50209" y="3770461"/>
            <a:ext cx="2265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Péterváradi</a:t>
            </a:r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erőd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323762" y="3396832"/>
            <a:ext cx="3450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 étterem, </a:t>
            </a:r>
            <a:r>
              <a:rPr lang="hu-H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Székelykeve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08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2.nap, Csütörtök (23.)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0676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indulás: 7:30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hu-H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Torontálvásárhely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- iskola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- református templom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- 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falu múzeum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Homokdűnék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Versec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duzzasztott Dunakanyar</a:t>
            </a:r>
            <a:endParaRPr lang="hu-H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790" y="4387794"/>
            <a:ext cx="2749811" cy="2062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37" y="4044067"/>
            <a:ext cx="3576514" cy="26823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07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131">
            <a:off x="-190154" y="147219"/>
            <a:ext cx="4475748" cy="3356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756" y="117321"/>
            <a:ext cx="4195644" cy="31467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528">
            <a:off x="7650332" y="325314"/>
            <a:ext cx="4701969" cy="352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44">
            <a:off x="5739394" y="3545415"/>
            <a:ext cx="4484849" cy="3363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zövegdoboz 9"/>
          <p:cNvSpPr txBox="1"/>
          <p:nvPr/>
        </p:nvSpPr>
        <p:spPr>
          <a:xfrm>
            <a:off x="510765" y="2613843"/>
            <a:ext cx="322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Iskola, </a:t>
            </a:r>
            <a:r>
              <a:rPr lang="hu-H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Torontálvárárhely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488441" y="326637"/>
            <a:ext cx="100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Versec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485261" y="2844676"/>
            <a:ext cx="3640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Múzeum, </a:t>
            </a:r>
            <a:r>
              <a:rPr lang="hu-H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Torontálvásárhely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239301" y="4150945"/>
            <a:ext cx="167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Dunakanyar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533">
            <a:off x="523599" y="3452083"/>
            <a:ext cx="4484849" cy="3363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Szövegdoboz 15"/>
          <p:cNvSpPr txBox="1"/>
          <p:nvPr/>
        </p:nvSpPr>
        <p:spPr>
          <a:xfrm>
            <a:off x="1119613" y="5850235"/>
            <a:ext cx="1856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Homokdűnék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1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3.nap, Péntek (24.)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998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indulás: 7:30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hu-H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Galambóc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vára: - felújítás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Kazán-szoros: - gyönyörű táj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- </a:t>
            </a:r>
            <a:r>
              <a:rPr lang="hu-H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Decebal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király kőfeje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Vaskapu-szoros: - Vaskapu erőmű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Traianus hídja: -20/1 pillér maradt fenn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95" y="2525546"/>
            <a:ext cx="5776605" cy="4332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886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181">
            <a:off x="165080" y="359110"/>
            <a:ext cx="4919881" cy="3689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70" y="181649"/>
            <a:ext cx="3313497" cy="55224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6" b="43854"/>
          <a:stretch/>
        </p:blipFill>
        <p:spPr>
          <a:xfrm>
            <a:off x="5209672" y="0"/>
            <a:ext cx="3180463" cy="385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10766" r="1018" b="-1746"/>
          <a:stretch/>
        </p:blipFill>
        <p:spPr>
          <a:xfrm>
            <a:off x="1656347" y="3308667"/>
            <a:ext cx="5201653" cy="35493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zövegdoboz 9"/>
          <p:cNvSpPr txBox="1"/>
          <p:nvPr/>
        </p:nvSpPr>
        <p:spPr>
          <a:xfrm>
            <a:off x="9439230" y="5629948"/>
            <a:ext cx="1787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Kazán-szoros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zövegdoboz 10"/>
          <p:cNvSpPr txBox="1"/>
          <p:nvPr/>
        </p:nvSpPr>
        <p:spPr>
          <a:xfrm rot="21339144">
            <a:off x="-170301" y="797073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hu-H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Galambóc</a:t>
            </a:r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vára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557601" y="2712065"/>
            <a:ext cx="1928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Decebal</a:t>
            </a:r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király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081634" y="5860780"/>
            <a:ext cx="1911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Traianus hídja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1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4.nap, Szombat (25.)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518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indulás: 8:00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Belgrád 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Nándorfehérvári vár: - emlékmű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 Zimonyi vár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 délutáni foci: MMG 7/A FC vs. </a:t>
            </a:r>
            <a:r>
              <a:rPr lang="hu-H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Székelykeve</a:t>
            </a: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FC  2-4 végeredmény</a:t>
            </a:r>
            <a:b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 táncház</a:t>
            </a:r>
            <a:endParaRPr lang="hu-H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79" y="2851484"/>
            <a:ext cx="5342021" cy="40065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9965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C000"/>
                </a:solidFill>
                <a:latin typeface="Algerian" panose="04020705040A02060702" pitchFamily="82" charset="0"/>
              </a:rPr>
              <a:t/>
            </a:r>
            <a:br>
              <a:rPr lang="hu-HU" dirty="0" smtClean="0">
                <a:solidFill>
                  <a:srgbClr val="FFC000"/>
                </a:solidFill>
                <a:latin typeface="Algerian" panose="04020705040A02060702" pitchFamily="82" charset="0"/>
              </a:rPr>
            </a:br>
            <a:endParaRPr lang="hu-HU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101">
            <a:off x="178587" y="245776"/>
            <a:ext cx="4989095" cy="3741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162">
            <a:off x="7363327" y="259472"/>
            <a:ext cx="4539916" cy="34049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4" t="7708" r="-1456" b="13889"/>
          <a:stretch/>
        </p:blipFill>
        <p:spPr>
          <a:xfrm rot="258030">
            <a:off x="6503188" y="3202998"/>
            <a:ext cx="3693695" cy="376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040">
            <a:off x="987354" y="3215010"/>
            <a:ext cx="5236840" cy="3927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zövegdoboz 7"/>
          <p:cNvSpPr txBox="1"/>
          <p:nvPr/>
        </p:nvSpPr>
        <p:spPr>
          <a:xfrm>
            <a:off x="1607409" y="566241"/>
            <a:ext cx="2760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Nándorfehérvári vár,</a:t>
            </a:r>
            <a:b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emlékmű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374588" y="377155"/>
            <a:ext cx="1631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Zimonyi vár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082267" y="3342646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Táncház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843210" y="5601336"/>
            <a:ext cx="683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Foci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52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145</Words>
  <Application>Microsoft Office PowerPoint</Application>
  <PresentationFormat>Szélesvásznú</PresentationFormat>
  <Paragraphs>57</Paragraphs>
  <Slides>16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3" baseType="lpstr">
      <vt:lpstr>Aharoni</vt:lpstr>
      <vt:lpstr>Algerian</vt:lpstr>
      <vt:lpstr>Arial</vt:lpstr>
      <vt:lpstr>Calibri</vt:lpstr>
      <vt:lpstr>Calibri Light</vt:lpstr>
      <vt:lpstr>Wingdings</vt:lpstr>
      <vt:lpstr>Office-téma</vt:lpstr>
      <vt:lpstr>Határtalanul, Szerbia</vt:lpstr>
      <vt:lpstr>1.nap, Szerda (22.)</vt:lpstr>
      <vt:lpstr> </vt:lpstr>
      <vt:lpstr>2.nap, Csütörtök (23.)</vt:lpstr>
      <vt:lpstr> </vt:lpstr>
      <vt:lpstr>3.nap, Péntek (24.)</vt:lpstr>
      <vt:lpstr> </vt:lpstr>
      <vt:lpstr>4.nap, Szombat (25.)</vt:lpstr>
      <vt:lpstr> </vt:lpstr>
      <vt:lpstr>5.nap, Vasárnap (26.)</vt:lpstr>
      <vt:lpstr>   </vt:lpstr>
      <vt:lpstr>De persze a sok munka mellett, a móka sem marad el.</vt:lpstr>
      <vt:lpstr> </vt:lpstr>
      <vt:lpstr>Köszönjük a figyelmet!</vt:lpstr>
      <vt:lpstr> </vt:lpstr>
      <vt:lpstr>Közreműködött: - KMMG 7/a osztály - Tanárok:      - Kondorayné Németh Szilvia tanárnő      - Dr. Kerese Tibor tanár úr      - Ábrahámné Csákányi Ildikó tanárnő      - Keresztesné Földes Anita (osztályfőnök) - készítette: - Tóth Máté                       - Szélesi Tamás                       - Vámosi Miksa                       - Murphy Eric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Szélesi Tamás</dc:creator>
  <cp:lastModifiedBy>Szélesi Tamás</cp:lastModifiedBy>
  <cp:revision>44</cp:revision>
  <dcterms:created xsi:type="dcterms:W3CDTF">2015-05-11T11:53:46Z</dcterms:created>
  <dcterms:modified xsi:type="dcterms:W3CDTF">2015-05-12T12:14:50Z</dcterms:modified>
</cp:coreProperties>
</file>